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5" r:id="rId2"/>
    <p:sldId id="266" r:id="rId3"/>
    <p:sldId id="267" r:id="rId4"/>
    <p:sldId id="264" r:id="rId5"/>
    <p:sldId id="270" r:id="rId6"/>
    <p:sldId id="269" r:id="rId7"/>
    <p:sldId id="274" r:id="rId8"/>
    <p:sldId id="273" r:id="rId9"/>
    <p:sldId id="272" r:id="rId10"/>
    <p:sldId id="275" r:id="rId11"/>
  </p:sldIdLst>
  <p:sldSz cx="18288000" cy="10287000"/>
  <p:notesSz cx="6858000" cy="9144000"/>
  <p:embeddedFontLst>
    <p:embeddedFont>
      <p:font typeface="Pretendard Bold" panose="02000803000000020004" charset="-127"/>
      <p:bold r:id="rId13"/>
    </p:embeddedFont>
    <p:embeddedFont>
      <p:font typeface="Pretendard Regular" panose="02000503000000020004" charset="-127"/>
      <p:regular r:id="rId14"/>
    </p:embeddedFont>
    <p:embeddedFont>
      <p:font typeface="Josefin Sans SemiBold" pitchFamily="2" charset="0"/>
      <p:bold r:id="rId15"/>
    </p:embeddedFont>
    <p:embeddedFont>
      <p:font typeface="Noto Sans KR" panose="020B0200000000000000" pitchFamily="50" charset="-127"/>
      <p:regular r:id="rId16"/>
      <p:bold r:id="rId17"/>
    </p:embeddedFont>
    <p:embeddedFont>
      <p:font typeface="Pretendard ExtraBold" panose="02000903000000020004" pitchFamily="2" charset="-127"/>
      <p:bold r:id="rId18"/>
    </p:embeddedFont>
    <p:embeddedFont>
      <p:font typeface="Pretendard ExtraLight" panose="02000303000000020004" pitchFamily="2" charset="-127"/>
      <p:regular r:id="rId19"/>
    </p:embeddedFont>
    <p:embeddedFont>
      <p:font typeface="Pretendard Light" panose="02000403000000020004" pitchFamily="2" charset="-127"/>
      <p:regular r:id="rId20"/>
    </p:embeddedFont>
    <p:embeddedFont>
      <p:font typeface="Pretendard Medium" panose="02000603000000020004" pitchFamily="2" charset="-127"/>
      <p:regular r:id="rId21"/>
      <p:bold r:id="rId22"/>
    </p:embeddedFont>
    <p:embeddedFont>
      <p:font typeface="Pretendard SemiBold" panose="02000703000000020004" pitchFamily="2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777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b="0" i="0" u="none" strike="noStrike" dirty="0">
                <a:solidFill>
                  <a:srgbClr val="466456"/>
                </a:solidFill>
                <a:latin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00008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2C8E5D-6664-41FB-9208-C2C76BF76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8026" y="2758411"/>
            <a:ext cx="2667000" cy="27695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EC4F390-0C7C-4951-9F46-659AF710F4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63156"/>
            <a:ext cx="6725154" cy="418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532891"/>
            <a:ext cx="15621000" cy="2145015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90294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가까이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>
                <a:solidFill>
                  <a:srgbClr val="FF0000"/>
                </a:solidFill>
                <a:latin typeface="Pretendard Regular"/>
                <a:ea typeface="Pretendard Regular"/>
              </a:rPr>
              <a:t> 숫자가 높은 </a:t>
            </a:r>
            <a:r>
              <a:rPr lang="en-US" altLang="ko-KR" sz="240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5363696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5072786"/>
            <a:ext cx="51879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en-US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5974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 스텐실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스탠실을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끄고 다시 복귀하는 코드입니다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4)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깊이 스텐실도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927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안에서 밖을 보는 것이니 단순히 카메라의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행렬에 음수를 곱해 넣으면 되지 않을까 생각했지만 이렇게 그리게 되면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축으로 반전되어 나타납니다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즉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좌표계 플립은 따로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스케일을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-1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만큼 해서 넣어주면 됩니다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349</TotalTime>
  <Words>1184</Words>
  <Application>Microsoft Office PowerPoint</Application>
  <PresentationFormat>사용자 지정</PresentationFormat>
  <Paragraphs>174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3" baseType="lpstr">
      <vt:lpstr>Pretendard Light</vt:lpstr>
      <vt:lpstr>Calibri</vt:lpstr>
      <vt:lpstr>Pretendard Medium</vt:lpstr>
      <vt:lpstr>Pretendard ExtraLight</vt:lpstr>
      <vt:lpstr>Pretendard Bold</vt:lpstr>
      <vt:lpstr>Pretendard ExtraBold</vt:lpstr>
      <vt:lpstr>Noto Sans KR</vt:lpstr>
      <vt:lpstr>Pretendard SemiBold</vt:lpstr>
      <vt:lpstr>Arial</vt:lpstr>
      <vt:lpstr>맑은 고딕</vt:lpstr>
      <vt:lpstr>Josefin Sans SemiBold</vt:lpstr>
      <vt:lpstr>Pretendard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LEECHANGJIN</cp:lastModifiedBy>
  <cp:revision>55</cp:revision>
  <dcterms:created xsi:type="dcterms:W3CDTF">2006-08-16T00:00:00Z</dcterms:created>
  <dcterms:modified xsi:type="dcterms:W3CDTF">2025-09-17T10:54:35Z</dcterms:modified>
</cp:coreProperties>
</file>

<file path=docProps/thumbnail.jpeg>
</file>